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8A2D-DA0E-06BA-8173-326C8D40E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E70A90-F557-092E-29A2-3BF131B2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2FAF2D-9340-84EC-0339-F804CD06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11C473-16CB-3948-BBFD-721E7C42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76D26-570C-D2A1-B3F8-A00572F5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5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322BA-0619-4C0A-1E3F-FC98F5A4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8E67A-EE1A-E624-0BAC-E25A1584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3567F7-B7C2-9403-5E3D-455B5665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029B3-99C4-95D0-A1D8-31849675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1F6743-63F9-D282-4633-792F7685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2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DFD65-968E-E11C-8152-430309335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BB1245-E21D-C828-E38D-A06E44C8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506B46-8A67-F721-FA08-669CA6FF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6AD273-8D3A-E60D-AAD9-0B18210E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C8CC1E-A456-E45C-4E52-63D3BCE7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0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F6536-2D98-44FB-A6EE-DC66506E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7FAE3-D4AE-A82F-684B-856958B2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72D58E-DE0A-CA71-6E2C-F908F687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9DAE7-AACA-713C-E349-433FD7CD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3B121B-FD37-6642-2B81-916AB80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4EEAE-0C1B-6C8A-5573-C64F906A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57E12-5BDF-8B35-0812-97CD572CC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1773F-067F-677C-3100-6B2673BC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0339CE-EA7B-30F3-5D12-53EB9D51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F67ADB-8BBB-84F1-36F4-CE66BB6B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9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34A58-B38A-54AE-88E2-9F0C4CC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3CF799-98FF-C063-EBFC-D7CD5D8DA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429C5E-11E2-D50C-3C16-C8D9D0642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861044-0B82-876F-7796-746F28FD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69CCF6-67E6-C4FE-09B4-C0AD4C3B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7A7015-0B90-4C09-4FE2-E096C9D4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F65C57-891D-9A6A-FAF6-C2B2346D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87489F-EE31-AD88-97F1-E5AD5C4E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5F54DF-EBD5-E193-6532-C06DE1E9D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CB32E-E6B8-AD5D-D54D-E722D0AD8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693C58-8028-3E0A-FF23-99B297D59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C3785B-738D-5E47-A40A-245E8586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6E5072-C746-E890-DC98-D55B00BE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7A42ED-B6FE-6212-D098-3E29FBD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00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BE6A7-7543-6524-2A26-8310DC7C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711D90-838F-8679-CF7D-42277C15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736E5F-DA93-8E97-8B6E-17EF4A72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5B71CB-9A71-5974-A55B-A17BCCF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D0A6B3-D505-D465-C23E-75AFA3AD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94E841-D910-9BAB-09BE-BBA9DB47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9EC41-6BDE-FC6B-97E9-C8D551FE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25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CF752-CBE3-1429-7E44-40095363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6492-B368-886C-A501-A33B726A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6C375D-4BB4-4ABA-00D7-CE8A710D6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748472-1B19-4705-CFFC-69B92DB4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1468E6-F2C8-7612-09E8-C56586F1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1B1C2A-9693-CB33-0E3D-F4E17F93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2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9D1806-41C9-4366-A9E2-F78CC039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975472-CBC4-96DA-D0AD-80BA06E20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48C08-734C-3F1A-070B-2DDC2781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F7BCEF-69A9-CC2B-6873-04D023EB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C952C2-4BAF-59C9-08C2-84C498D8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81861C-9691-0B12-BA7E-E5A53FAC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4EBC2E-A7B4-BF1C-BE49-73FB1E27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616F24-B461-7817-28E1-9E9D90F71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91264-9832-F131-682A-68F0F3659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DE31-E347-4B67-921C-4D956D56184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C65E8-3A1C-BD23-7251-701512862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C6DDC-9467-362C-2B93-6824CCA1B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4D-BBF3-4F8E-8DB1-D98FBC9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BCEA00-4441-F204-71E1-4A77F93A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6" y="1314670"/>
            <a:ext cx="10455667" cy="51200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DC91FB-7119-DA2C-4B9C-EB3768C5F15D}"/>
              </a:ext>
            </a:extLst>
          </p:cNvPr>
          <p:cNvSpPr txBox="1"/>
          <p:nvPr/>
        </p:nvSpPr>
        <p:spPr>
          <a:xfrm>
            <a:off x="2126750" y="35347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Insert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2434A5-3D5E-4ADE-6936-75F4EEFEB59B}"/>
              </a:ext>
            </a:extLst>
          </p:cNvPr>
          <p:cNvSpPr/>
          <p:nvPr/>
        </p:nvSpPr>
        <p:spPr>
          <a:xfrm>
            <a:off x="1582220" y="1171254"/>
            <a:ext cx="667820" cy="5239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2C03F53-695D-EB00-4265-D6996B2C4415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1916130" y="815135"/>
            <a:ext cx="807098" cy="3561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3B9FD14-4672-EEC9-4B06-3250F5F7BA62}"/>
              </a:ext>
            </a:extLst>
          </p:cNvPr>
          <p:cNvSpPr txBox="1"/>
          <p:nvPr/>
        </p:nvSpPr>
        <p:spPr>
          <a:xfrm>
            <a:off x="9380848" y="478679"/>
            <a:ext cx="124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Audio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37FD32-29DE-2829-85B8-8F2AC87F8B4B}"/>
              </a:ext>
            </a:extLst>
          </p:cNvPr>
          <p:cNvSpPr/>
          <p:nvPr/>
        </p:nvSpPr>
        <p:spPr>
          <a:xfrm>
            <a:off x="10300402" y="1554486"/>
            <a:ext cx="544530" cy="5239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EE39225-ACFE-97FE-515B-3D98F950B68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003295" y="940344"/>
            <a:ext cx="569372" cy="6141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6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7798530-69A5-B358-EE45-8E48D1FA9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3712" r="57303" b="34752"/>
          <a:stretch/>
        </p:blipFill>
        <p:spPr>
          <a:xfrm rot="5400000">
            <a:off x="4144768" y="118160"/>
            <a:ext cx="2434975" cy="265073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72D7D80-2DD9-88FE-0B87-492F14A04E6E}"/>
              </a:ext>
            </a:extLst>
          </p:cNvPr>
          <p:cNvSpPr txBox="1"/>
          <p:nvPr/>
        </p:nvSpPr>
        <p:spPr>
          <a:xfrm>
            <a:off x="6819471" y="658697"/>
            <a:ext cx="5149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 to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pre-recorded audio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 recommend)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directly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interface of making slideshows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455BDA-69F1-4D24-CC26-87CF0476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3"/>
          <a:stretch/>
        </p:blipFill>
        <p:spPr>
          <a:xfrm>
            <a:off x="295490" y="3065212"/>
            <a:ext cx="4736386" cy="34464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FB99D1-5E48-41AF-E0B2-8123FA6517BD}"/>
              </a:ext>
            </a:extLst>
          </p:cNvPr>
          <p:cNvSpPr/>
          <p:nvPr/>
        </p:nvSpPr>
        <p:spPr>
          <a:xfrm>
            <a:off x="4469258" y="1704375"/>
            <a:ext cx="2085653" cy="4429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167832C-6784-97DF-CB79-19C596B2764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663683" y="2145349"/>
            <a:ext cx="1803114" cy="9198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006D240F-F507-DB6B-2FF4-69A0762D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89" y="3826374"/>
            <a:ext cx="4733925" cy="226695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6E46C9C-9B2E-BEAE-8E3A-D86D6BCB2BB3}"/>
              </a:ext>
            </a:extLst>
          </p:cNvPr>
          <p:cNvSpPr/>
          <p:nvPr/>
        </p:nvSpPr>
        <p:spPr>
          <a:xfrm>
            <a:off x="4753505" y="2182695"/>
            <a:ext cx="1342495" cy="3707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65E02C5-680A-83D9-8BD0-D9D19EA10F1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096000" y="2299699"/>
            <a:ext cx="2722652" cy="15266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D5F33CC-1043-73DE-5135-88E558C082DB}"/>
              </a:ext>
            </a:extLst>
          </p:cNvPr>
          <p:cNvSpPr txBox="1"/>
          <p:nvPr/>
        </p:nvSpPr>
        <p:spPr>
          <a:xfrm>
            <a:off x="1025957" y="3688905"/>
            <a:ext cx="34985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pre-recorded audio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 recommend)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AA7A11-18B6-89A0-CD7B-5EB0081279E2}"/>
              </a:ext>
            </a:extLst>
          </p:cNvPr>
          <p:cNvSpPr txBox="1"/>
          <p:nvPr/>
        </p:nvSpPr>
        <p:spPr>
          <a:xfrm>
            <a:off x="8818651" y="3227240"/>
            <a:ext cx="22882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directly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B9DB998-FF22-F589-6318-1390E760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5" y="1333816"/>
            <a:ext cx="9746750" cy="54275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AF34FEE-C346-1B3B-71FA-E925EAB26ACA}"/>
              </a:ext>
            </a:extLst>
          </p:cNvPr>
          <p:cNvSpPr/>
          <p:nvPr/>
        </p:nvSpPr>
        <p:spPr>
          <a:xfrm>
            <a:off x="9513870" y="1333816"/>
            <a:ext cx="667820" cy="56690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7EBC23E-8551-5804-30FE-EA349F25D012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>
            <a:off x="8989002" y="882298"/>
            <a:ext cx="858778" cy="4515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73691CE-1A19-79CA-DBD6-F0B4CF0DBC56}"/>
              </a:ext>
            </a:extLst>
          </p:cNvPr>
          <p:cNvSpPr txBox="1"/>
          <p:nvPr/>
        </p:nvSpPr>
        <p:spPr>
          <a:xfrm>
            <a:off x="6738129" y="420633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Complete and take an audio test.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Application>Microsoft Office PowerPoint</Application>
  <PresentationFormat>宽屏</PresentationFormat>
  <Paragraphs>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NIU Yabin</dc:creator>
  <cp:lastModifiedBy>NIU MUNING</cp:lastModifiedBy>
  <cp:revision>4</cp:revision>
  <dcterms:created xsi:type="dcterms:W3CDTF">2023-04-17T11:01:59Z</dcterms:created>
  <dcterms:modified xsi:type="dcterms:W3CDTF">2023-04-17T14:32:38Z</dcterms:modified>
</cp:coreProperties>
</file>